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20"/>
  </p:notesMasterIdLst>
  <p:sldIdLst>
    <p:sldId id="256" r:id="rId2"/>
    <p:sldId id="257" r:id="rId3"/>
    <p:sldId id="258" r:id="rId4"/>
    <p:sldId id="261" r:id="rId5"/>
    <p:sldId id="262" r:id="rId6"/>
    <p:sldId id="260" r:id="rId7"/>
    <p:sldId id="263" r:id="rId8"/>
    <p:sldId id="266" r:id="rId9"/>
    <p:sldId id="267" r:id="rId10"/>
    <p:sldId id="265" r:id="rId11"/>
    <p:sldId id="268" r:id="rId12"/>
    <p:sldId id="271" r:id="rId13"/>
    <p:sldId id="272" r:id="rId14"/>
    <p:sldId id="270" r:id="rId15"/>
    <p:sldId id="273" r:id="rId16"/>
    <p:sldId id="275" r:id="rId17"/>
    <p:sldId id="276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EEAF7-233B-44A3-B37F-126C662E266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B2C71-BAE0-43DA-BA5F-66330E8A7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400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646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357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206240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74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109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556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8497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409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6069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715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668F2562-D595-4BA8-BE1C-2155829B7F40}" type="datetimeFigureOut">
              <a:rPr lang="en-GB" smtClean="0"/>
              <a:t>11/10/2017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B961A6CA-30BD-4B3E-B3EB-FACC357D5E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7618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09EF1-C04E-48C2-8A3D-477214D399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6 Group 4</a:t>
            </a:r>
          </a:p>
        </p:txBody>
      </p:sp>
    </p:spTree>
    <p:extLst>
      <p:ext uri="{BB962C8B-B14F-4D97-AF65-F5344CB8AC3E}">
        <p14:creationId xmlns:p14="http://schemas.microsoft.com/office/powerpoint/2010/main" val="4193045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D3140-3737-46C6-9EF9-8F1A2560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two – Glue gun</a:t>
            </a:r>
          </a:p>
        </p:txBody>
      </p:sp>
      <p:pic>
        <p:nvPicPr>
          <p:cNvPr id="4" name="glue-gun">
            <a:hlinkClick r:id="" action="ppaction://media"/>
            <a:extLst>
              <a:ext uri="{FF2B5EF4-FFF2-40B4-BE49-F238E27FC236}">
                <a16:creationId xmlns:a16="http://schemas.microsoft.com/office/drawing/2014/main" id="{33BBA5D2-1CCE-474A-80D6-1B817B0251C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0947" y="1817648"/>
            <a:ext cx="8968023" cy="5040352"/>
          </a:xfrm>
        </p:spPr>
      </p:pic>
    </p:spTree>
    <p:extLst>
      <p:ext uri="{BB962C8B-B14F-4D97-AF65-F5344CB8AC3E}">
        <p14:creationId xmlns:p14="http://schemas.microsoft.com/office/powerpoint/2010/main" val="390948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4A328-1F69-456C-92F4-DAD4BA218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Three – Monster Miner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7C088-F142-41E1-91FE-D1BE1540B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Hunt Monsters</a:t>
            </a:r>
          </a:p>
          <a:p>
            <a:endParaRPr lang="en-GB" dirty="0"/>
          </a:p>
          <a:p>
            <a:r>
              <a:rPr lang="en-GB" dirty="0"/>
              <a:t>Gather Resources</a:t>
            </a:r>
          </a:p>
          <a:p>
            <a:endParaRPr lang="en-GB" dirty="0"/>
          </a:p>
          <a:p>
            <a:r>
              <a:rPr lang="en-GB" dirty="0"/>
              <a:t>Grow Town</a:t>
            </a:r>
          </a:p>
          <a:p>
            <a:endParaRPr lang="en-GB" dirty="0"/>
          </a:p>
          <a:p>
            <a:r>
              <a:rPr lang="en-GB" dirty="0"/>
              <a:t>Males</a:t>
            </a:r>
          </a:p>
          <a:p>
            <a:endParaRPr lang="en-GB" dirty="0"/>
          </a:p>
          <a:p>
            <a:r>
              <a:rPr lang="en-GB" dirty="0"/>
              <a:t>Aged 15-25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2372E7-272D-46B4-BEE2-D5EB3ADA7C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493" y="2011680"/>
            <a:ext cx="2561727" cy="426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951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1FA0E-A068-4B93-B110-FC7BA1A5C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Three – Monster Miner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7FF6D-B418-4180-9C7F-4E3322348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Managing Wildlife and Resources</a:t>
            </a:r>
          </a:p>
          <a:p>
            <a:endParaRPr lang="en-GB" dirty="0"/>
          </a:p>
          <a:p>
            <a:r>
              <a:rPr lang="en-GB" dirty="0"/>
              <a:t>Survive the environment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413148-1380-475D-925E-C6DBF9F36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697" y="2369698"/>
            <a:ext cx="2518249" cy="419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76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9F215-F304-43B1-8583-CCDF50760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Idea Three – Monster Miner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7D0F1-6BA0-4E33-980A-EF4A05295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64DC04-BD79-41F6-B902-712AD8256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98" y="2461847"/>
            <a:ext cx="2524565" cy="4207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C802F5-CE7C-4118-B617-357391572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124" y="2472374"/>
            <a:ext cx="2518249" cy="41970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CFB354-C8E3-46E4-BA68-499B583B6F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2708" y="2399910"/>
            <a:ext cx="2561727" cy="426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52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D3140-3737-46C6-9EF9-8F1A2560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Three – Monster Miner</a:t>
            </a:r>
          </a:p>
        </p:txBody>
      </p:sp>
      <p:pic>
        <p:nvPicPr>
          <p:cNvPr id="4" name="monster-miner-2d">
            <a:hlinkClick r:id="" action="ppaction://media"/>
            <a:extLst>
              <a:ext uri="{FF2B5EF4-FFF2-40B4-BE49-F238E27FC236}">
                <a16:creationId xmlns:a16="http://schemas.microsoft.com/office/drawing/2014/main" id="{1B4E17FF-1752-44FB-A063-13FC7BE73AB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2919" y="1912889"/>
            <a:ext cx="8798566" cy="4945111"/>
          </a:xfrm>
        </p:spPr>
      </p:pic>
    </p:spTree>
    <p:extLst>
      <p:ext uri="{BB962C8B-B14F-4D97-AF65-F5344CB8AC3E}">
        <p14:creationId xmlns:p14="http://schemas.microsoft.com/office/powerpoint/2010/main" val="72526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B75AC-7475-44EB-871D-BCDC578ED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1F9A5-D3BB-4FB6-B240-F58FF36CC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Monster Miner</a:t>
            </a:r>
          </a:p>
          <a:p>
            <a:endParaRPr lang="en-GB" dirty="0"/>
          </a:p>
          <a:p>
            <a:r>
              <a:rPr lang="en-GB" dirty="0"/>
              <a:t>Challenges</a:t>
            </a:r>
          </a:p>
          <a:p>
            <a:endParaRPr lang="en-GB" dirty="0"/>
          </a:p>
          <a:p>
            <a:r>
              <a:rPr lang="en-GB" dirty="0"/>
              <a:t>Brief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C2600F-3D03-4130-922D-2D2A668EC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199" y="2705173"/>
            <a:ext cx="5012005" cy="281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37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76588-6A50-4D75-AAD8-2AF6844D8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state</a:t>
            </a:r>
          </a:p>
        </p:txBody>
      </p:sp>
      <p:pic>
        <p:nvPicPr>
          <p:cNvPr id="4" name="Monster-miner">
            <a:hlinkClick r:id="" action="ppaction://media"/>
            <a:extLst>
              <a:ext uri="{FF2B5EF4-FFF2-40B4-BE49-F238E27FC236}">
                <a16:creationId xmlns:a16="http://schemas.microsoft.com/office/drawing/2014/main" id="{92B931D1-131D-4166-82FC-B7B1800430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3151" y="1792936"/>
            <a:ext cx="8883616" cy="499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0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0906-2A90-4B76-8D4F-F3BC37C97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concept 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CE782B-4CEB-469A-8E8A-4A22B6BB6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616" y="1923466"/>
            <a:ext cx="3810000" cy="21431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6F7E7F-6376-4297-A9BE-0F2BC6C33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45" y="1887141"/>
            <a:ext cx="4443046" cy="24992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768EAC-885E-4B47-9C30-709CD34336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616" y="4480560"/>
            <a:ext cx="3810000" cy="2143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E7A007-9FE1-4FFA-B587-AEBE1C1086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31" y="4480559"/>
            <a:ext cx="3852201" cy="2167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533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09EF1-C04E-48C2-8A3D-477214D399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56166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A5E0F-040E-49A4-AD41-7D6FA2126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AFA37-B819-45A5-A388-63AC2EE43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Game of Emergence</a:t>
            </a:r>
          </a:p>
          <a:p>
            <a:endParaRPr lang="en-GB" dirty="0"/>
          </a:p>
          <a:p>
            <a:r>
              <a:rPr lang="en-GB" dirty="0"/>
              <a:t>Multiple solutions</a:t>
            </a:r>
          </a:p>
          <a:p>
            <a:endParaRPr lang="en-GB" dirty="0"/>
          </a:p>
          <a:p>
            <a:r>
              <a:rPr lang="en-GB" dirty="0"/>
              <a:t>Single Player</a:t>
            </a:r>
          </a:p>
          <a:p>
            <a:endParaRPr lang="en-GB" dirty="0"/>
          </a:p>
          <a:p>
            <a:r>
              <a:rPr lang="en-GB" dirty="0"/>
              <a:t>PC</a:t>
            </a:r>
          </a:p>
        </p:txBody>
      </p:sp>
    </p:spTree>
    <p:extLst>
      <p:ext uri="{BB962C8B-B14F-4D97-AF65-F5344CB8AC3E}">
        <p14:creationId xmlns:p14="http://schemas.microsoft.com/office/powerpoint/2010/main" val="2877950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4740B-81EA-406C-8109-3A699B9D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One – FORTS!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9D82B-C3D2-4F4E-B2D3-3F9C503AD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Build a fort</a:t>
            </a:r>
          </a:p>
          <a:p>
            <a:endParaRPr lang="en-GB" dirty="0"/>
          </a:p>
          <a:p>
            <a:r>
              <a:rPr lang="en-GB" dirty="0"/>
              <a:t>Craft defences</a:t>
            </a:r>
          </a:p>
          <a:p>
            <a:endParaRPr lang="en-GB" dirty="0"/>
          </a:p>
          <a:p>
            <a:r>
              <a:rPr lang="en-GB" dirty="0"/>
              <a:t>Defend from attacking hordes</a:t>
            </a:r>
          </a:p>
          <a:p>
            <a:endParaRPr lang="en-GB" dirty="0"/>
          </a:p>
          <a:p>
            <a:r>
              <a:rPr lang="en-GB" dirty="0"/>
              <a:t>Males</a:t>
            </a:r>
          </a:p>
          <a:p>
            <a:endParaRPr lang="en-GB" dirty="0"/>
          </a:p>
          <a:p>
            <a:r>
              <a:rPr lang="en-GB" dirty="0"/>
              <a:t>Aged 13 to 17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BB7EFC-C5CB-4EEC-AC2D-54AF9C29C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781" y="2011680"/>
            <a:ext cx="4142935" cy="414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947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756B9-9752-4A22-B8EB-B931C0F46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One – FORTS!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DA258-EEB3-457F-A906-C59B7296B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Increasing Defences vs Harder Enemies</a:t>
            </a:r>
          </a:p>
          <a:p>
            <a:endParaRPr lang="en-GB" dirty="0"/>
          </a:p>
          <a:p>
            <a:r>
              <a:rPr lang="en-GB" dirty="0"/>
              <a:t>Combinable Components</a:t>
            </a:r>
          </a:p>
          <a:p>
            <a:endParaRPr lang="en-GB" dirty="0"/>
          </a:p>
          <a:p>
            <a:r>
              <a:rPr lang="en-GB" dirty="0"/>
              <a:t>Optimal Fort Layout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138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1BB2-0076-438E-9DDE-E3DF579AE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One – FORTS!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5BBCE-C987-4DFF-A2B6-DBF2796DA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905489-BEC8-4F5F-9614-3B6DF4738D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98"/>
          <a:stretch/>
        </p:blipFill>
        <p:spPr>
          <a:xfrm>
            <a:off x="520506" y="3390314"/>
            <a:ext cx="6571956" cy="32039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A927F7-27DF-4F6F-9261-25722B72C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5098" y="2011680"/>
            <a:ext cx="4142935" cy="414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67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F6945-D34C-4C9E-A626-1331E63F7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One – FORTS!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C3748-5EC5-45B3-AC2A-E49C0549F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pic>
        <p:nvPicPr>
          <p:cNvPr id="4" name="FORTS!">
            <a:hlinkClick r:id="" action="ppaction://media"/>
            <a:extLst>
              <a:ext uri="{FF2B5EF4-FFF2-40B4-BE49-F238E27FC236}">
                <a16:creationId xmlns:a16="http://schemas.microsoft.com/office/drawing/2014/main" id="{497DB60E-9D6E-4C38-AD21-9D94FC84D3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7784" y="2011680"/>
            <a:ext cx="81343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4A328-1F69-456C-92F4-DAD4BA218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two – Glue gun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7C088-F142-41E1-91FE-D1BE1540B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Attach and Detach Objects</a:t>
            </a:r>
          </a:p>
          <a:p>
            <a:endParaRPr lang="en-GB" dirty="0"/>
          </a:p>
          <a:p>
            <a:r>
              <a:rPr lang="en-GB" dirty="0"/>
              <a:t>Get to the exit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Males</a:t>
            </a:r>
          </a:p>
          <a:p>
            <a:endParaRPr lang="en-GB" dirty="0"/>
          </a:p>
          <a:p>
            <a:r>
              <a:rPr lang="en-GB" dirty="0"/>
              <a:t>Age 10+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00B7D6-7C98-4D7E-AD0B-36510977F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99" y="2011680"/>
            <a:ext cx="4826391" cy="460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716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1FA0E-A068-4B93-B110-FC7BA1A5C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two – Glue gun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7FF6D-B418-4180-9C7F-4E3322348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Challenges in both Vertical and Horizontal</a:t>
            </a:r>
          </a:p>
          <a:p>
            <a:endParaRPr lang="en-GB" dirty="0"/>
          </a:p>
          <a:p>
            <a:r>
              <a:rPr lang="en-GB" dirty="0"/>
              <a:t>Different shapes and props</a:t>
            </a:r>
          </a:p>
        </p:txBody>
      </p:sp>
    </p:spTree>
    <p:extLst>
      <p:ext uri="{BB962C8B-B14F-4D97-AF65-F5344CB8AC3E}">
        <p14:creationId xmlns:p14="http://schemas.microsoft.com/office/powerpoint/2010/main" val="1118061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9F215-F304-43B1-8583-CCDF50760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Idea two – Glue gun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7D0F1-6BA0-4E33-980A-EF4A05295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195BC8-5105-498E-8A87-ADC1B0074D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093"/>
          <a:stretch/>
        </p:blipFill>
        <p:spPr>
          <a:xfrm>
            <a:off x="407961" y="3712698"/>
            <a:ext cx="4826391" cy="25052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B28819-0479-46DD-8D3C-52C5DCD4D0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787"/>
          <a:stretch/>
        </p:blipFill>
        <p:spPr>
          <a:xfrm>
            <a:off x="6632009" y="2341577"/>
            <a:ext cx="4826391" cy="223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9978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153</TotalTime>
  <Words>149</Words>
  <Application>Microsoft Office PowerPoint</Application>
  <PresentationFormat>Widescreen</PresentationFormat>
  <Paragraphs>71</Paragraphs>
  <Slides>18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Corbel</vt:lpstr>
      <vt:lpstr>Times New Roman</vt:lpstr>
      <vt:lpstr>Wingdings</vt:lpstr>
      <vt:lpstr>Banded</vt:lpstr>
      <vt:lpstr>Level 6 Group 4</vt:lpstr>
      <vt:lpstr>The brief</vt:lpstr>
      <vt:lpstr>Idea One – FORTS!</vt:lpstr>
      <vt:lpstr>Idea One – FORTS!</vt:lpstr>
      <vt:lpstr>Idea One – FORTS!</vt:lpstr>
      <vt:lpstr>Idea One – FORTS!</vt:lpstr>
      <vt:lpstr>Idea two – Glue gun</vt:lpstr>
      <vt:lpstr>Idea two – Glue gun</vt:lpstr>
      <vt:lpstr>Idea two – Glue gun</vt:lpstr>
      <vt:lpstr>Idea two – Glue gun</vt:lpstr>
      <vt:lpstr>Idea Three – Monster Miner</vt:lpstr>
      <vt:lpstr>Idea Three – Monster Miner</vt:lpstr>
      <vt:lpstr>Idea Three – Monster Miner</vt:lpstr>
      <vt:lpstr>Idea Three – Monster Miner</vt:lpstr>
      <vt:lpstr>Final Idea</vt:lpstr>
      <vt:lpstr>Current state</vt:lpstr>
      <vt:lpstr>3d concept art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6 Group 4</dc:title>
  <dc:creator>Daniel</dc:creator>
  <cp:lastModifiedBy>Daniel</cp:lastModifiedBy>
  <cp:revision>22</cp:revision>
  <dcterms:created xsi:type="dcterms:W3CDTF">2017-10-09T18:32:59Z</dcterms:created>
  <dcterms:modified xsi:type="dcterms:W3CDTF">2017-10-11T10:12:04Z</dcterms:modified>
</cp:coreProperties>
</file>

<file path=docProps/thumbnail.jpeg>
</file>